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96" r:id="rId4"/>
    <p:sldId id="301" r:id="rId5"/>
    <p:sldId id="304" r:id="rId6"/>
    <p:sldId id="305" r:id="rId7"/>
    <p:sldId id="331" r:id="rId8"/>
    <p:sldId id="329" r:id="rId9"/>
    <p:sldId id="330" r:id="rId10"/>
    <p:sldId id="260" r:id="rId11"/>
    <p:sldId id="283" r:id="rId12"/>
    <p:sldId id="261" r:id="rId13"/>
    <p:sldId id="262" r:id="rId14"/>
    <p:sldId id="311" r:id="rId15"/>
    <p:sldId id="309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312" r:id="rId24"/>
    <p:sldId id="313" r:id="rId25"/>
    <p:sldId id="314" r:id="rId26"/>
    <p:sldId id="315" r:id="rId27"/>
    <p:sldId id="316" r:id="rId28"/>
    <p:sldId id="274" r:id="rId29"/>
    <p:sldId id="299" r:id="rId30"/>
    <p:sldId id="277" r:id="rId31"/>
    <p:sldId id="278" r:id="rId32"/>
    <p:sldId id="279" r:id="rId33"/>
    <p:sldId id="322" r:id="rId34"/>
    <p:sldId id="320" r:id="rId35"/>
    <p:sldId id="321" r:id="rId36"/>
    <p:sldId id="323" r:id="rId37"/>
    <p:sldId id="281" r:id="rId38"/>
    <p:sldId id="284" r:id="rId39"/>
    <p:sldId id="287" r:id="rId40"/>
    <p:sldId id="286" r:id="rId41"/>
    <p:sldId id="317" r:id="rId42"/>
    <p:sldId id="288" r:id="rId43"/>
    <p:sldId id="289" r:id="rId44"/>
    <p:sldId id="290" r:id="rId45"/>
    <p:sldId id="318" r:id="rId46"/>
    <p:sldId id="319" r:id="rId47"/>
    <p:sldId id="303" r:id="rId48"/>
    <p:sldId id="324" r:id="rId49"/>
    <p:sldId id="302" r:id="rId50"/>
    <p:sldId id="291" r:id="rId51"/>
    <p:sldId id="298" r:id="rId52"/>
    <p:sldId id="292" r:id="rId53"/>
    <p:sldId id="325" r:id="rId54"/>
    <p:sldId id="293" r:id="rId55"/>
    <p:sldId id="295" r:id="rId56"/>
    <p:sldId id="326" r:id="rId57"/>
    <p:sldId id="327" r:id="rId58"/>
    <p:sldId id="29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чт 07.02.19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Муниципальное образование </a:t>
            </a:r>
            <a:r>
              <a:rPr lang="ru-RU" sz="5400" dirty="0" err="1" smtClean="0"/>
              <a:t>Усть-Изесского</a:t>
            </a:r>
            <a:r>
              <a:rPr lang="ru-RU" sz="5400" dirty="0" smtClean="0"/>
              <a:t> сельсовета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111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30258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6992"/>
            <a:ext cx="4550458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Социальные объекты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7704856" cy="5246042"/>
          </a:xfrm>
        </p:spPr>
      </p:pic>
    </p:spTree>
    <p:extLst>
      <p:ext uri="{BB962C8B-B14F-4D97-AF65-F5344CB8AC3E}">
        <p14:creationId xmlns:p14="http://schemas.microsoft.com/office/powerpoint/2010/main" val="36065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64704"/>
            <a:ext cx="6984776" cy="4827713"/>
          </a:xfrm>
        </p:spPr>
      </p:pic>
    </p:spTree>
    <p:extLst>
      <p:ext uri="{BB962C8B-B14F-4D97-AF65-F5344CB8AC3E}">
        <p14:creationId xmlns:p14="http://schemas.microsoft.com/office/powerpoint/2010/main" val="36777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80728"/>
            <a:ext cx="4416491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96952"/>
            <a:ext cx="4481993" cy="3528392"/>
          </a:xfrm>
        </p:spPr>
      </p:pic>
    </p:spTree>
    <p:extLst>
      <p:ext uri="{BB962C8B-B14F-4D97-AF65-F5344CB8AC3E}">
        <p14:creationId xmlns:p14="http://schemas.microsoft.com/office/powerpoint/2010/main" val="15906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2696"/>
            <a:ext cx="7992888" cy="5400600"/>
          </a:xfrm>
        </p:spPr>
      </p:pic>
    </p:spTree>
    <p:extLst>
      <p:ext uri="{BB962C8B-B14F-4D97-AF65-F5344CB8AC3E}">
        <p14:creationId xmlns:p14="http://schemas.microsoft.com/office/powerpoint/2010/main" val="35503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Сельское хозяйство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1138"/>
            <a:ext cx="7992887" cy="4900190"/>
          </a:xfrm>
        </p:spPr>
      </p:pic>
    </p:spTree>
    <p:extLst>
      <p:ext uri="{BB962C8B-B14F-4D97-AF65-F5344CB8AC3E}">
        <p14:creationId xmlns:p14="http://schemas.microsoft.com/office/powerpoint/2010/main" val="20457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0688"/>
            <a:ext cx="7704856" cy="5386412"/>
          </a:xfrm>
        </p:spPr>
      </p:pic>
    </p:spTree>
    <p:extLst>
      <p:ext uri="{BB962C8B-B14F-4D97-AF65-F5344CB8AC3E}">
        <p14:creationId xmlns:p14="http://schemas.microsoft.com/office/powerpoint/2010/main" val="103765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7848872" cy="5476138"/>
          </a:xfrm>
        </p:spPr>
      </p:pic>
    </p:spTree>
    <p:extLst>
      <p:ext uri="{BB962C8B-B14F-4D97-AF65-F5344CB8AC3E}">
        <p14:creationId xmlns:p14="http://schemas.microsoft.com/office/powerpoint/2010/main" val="1653202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1481138"/>
            <a:ext cx="8038773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0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620688"/>
            <a:ext cx="8038773" cy="5386412"/>
          </a:xfrm>
        </p:spPr>
      </p:pic>
    </p:spTree>
    <p:extLst>
      <p:ext uri="{BB962C8B-B14F-4D97-AF65-F5344CB8AC3E}">
        <p14:creationId xmlns:p14="http://schemas.microsoft.com/office/powerpoint/2010/main" val="22551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3960440" cy="34572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56992"/>
            <a:ext cx="4392488" cy="32929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35696" y="31177"/>
            <a:ext cx="5173960" cy="146057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ело </a:t>
            </a:r>
            <a:r>
              <a:rPr lang="ru-RU" dirty="0" err="1" smtClean="0"/>
              <a:t>Усть-Изес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692696"/>
            <a:ext cx="8038773" cy="5314404"/>
          </a:xfrm>
        </p:spPr>
      </p:pic>
    </p:spTree>
    <p:extLst>
      <p:ext uri="{BB962C8B-B14F-4D97-AF65-F5344CB8AC3E}">
        <p14:creationId xmlns:p14="http://schemas.microsoft.com/office/powerpoint/2010/main" val="25573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620688"/>
            <a:ext cx="8038773" cy="5386412"/>
          </a:xfrm>
        </p:spPr>
      </p:pic>
    </p:spTree>
    <p:extLst>
      <p:ext uri="{BB962C8B-B14F-4D97-AF65-F5344CB8AC3E}">
        <p14:creationId xmlns:p14="http://schemas.microsoft.com/office/powerpoint/2010/main" val="10870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476672"/>
            <a:ext cx="8038773" cy="5530428"/>
          </a:xfrm>
        </p:spPr>
      </p:pic>
    </p:spTree>
    <p:extLst>
      <p:ext uri="{BB962C8B-B14F-4D97-AF65-F5344CB8AC3E}">
        <p14:creationId xmlns:p14="http://schemas.microsoft.com/office/powerpoint/2010/main" val="35581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1138"/>
            <a:ext cx="7920880" cy="48281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ельдшерско-акушерский пункт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1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30428"/>
          </a:xfrm>
        </p:spPr>
      </p:pic>
    </p:spTree>
    <p:extLst>
      <p:ext uri="{BB962C8B-B14F-4D97-AF65-F5344CB8AC3E}">
        <p14:creationId xmlns:p14="http://schemas.microsoft.com/office/powerpoint/2010/main" val="4189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4"/>
            <a:ext cx="7632848" cy="5602436"/>
          </a:xfrm>
        </p:spPr>
      </p:pic>
    </p:spTree>
    <p:extLst>
      <p:ext uri="{BB962C8B-B14F-4D97-AF65-F5344CB8AC3E}">
        <p14:creationId xmlns:p14="http://schemas.microsoft.com/office/powerpoint/2010/main" val="32909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848872" cy="5688632"/>
          </a:xfrm>
        </p:spPr>
      </p:pic>
    </p:spTree>
    <p:extLst>
      <p:ext uri="{BB962C8B-B14F-4D97-AF65-F5344CB8AC3E}">
        <p14:creationId xmlns:p14="http://schemas.microsoft.com/office/powerpoint/2010/main" val="12244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92696"/>
            <a:ext cx="7920880" cy="5184576"/>
          </a:xfrm>
        </p:spPr>
      </p:pic>
    </p:spTree>
    <p:extLst>
      <p:ext uri="{BB962C8B-B14F-4D97-AF65-F5344CB8AC3E}">
        <p14:creationId xmlns:p14="http://schemas.microsoft.com/office/powerpoint/2010/main" val="20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48103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Детский сад «Рябинка»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1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1" y="764704"/>
            <a:ext cx="8039537" cy="5242396"/>
          </a:xfrm>
        </p:spPr>
      </p:pic>
    </p:spTree>
    <p:extLst>
      <p:ext uri="{BB962C8B-B14F-4D97-AF65-F5344CB8AC3E}">
        <p14:creationId xmlns:p14="http://schemas.microsoft.com/office/powerpoint/2010/main" val="11313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4664"/>
            <a:ext cx="7848872" cy="5688632"/>
          </a:xfrm>
        </p:spPr>
      </p:pic>
    </p:spTree>
    <p:extLst>
      <p:ext uri="{BB962C8B-B14F-4D97-AF65-F5344CB8AC3E}">
        <p14:creationId xmlns:p14="http://schemas.microsoft.com/office/powerpoint/2010/main" val="29887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632848" cy="5386412"/>
          </a:xfrm>
        </p:spPr>
      </p:pic>
    </p:spTree>
    <p:extLst>
      <p:ext uri="{BB962C8B-B14F-4D97-AF65-F5344CB8AC3E}">
        <p14:creationId xmlns:p14="http://schemas.microsoft.com/office/powerpoint/2010/main" val="1507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7848872" cy="5242396"/>
          </a:xfrm>
        </p:spPr>
      </p:pic>
    </p:spTree>
    <p:extLst>
      <p:ext uri="{BB962C8B-B14F-4D97-AF65-F5344CB8AC3E}">
        <p14:creationId xmlns:p14="http://schemas.microsoft.com/office/powerpoint/2010/main" val="37785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488832" cy="4680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Усть-Изесская</a:t>
            </a:r>
            <a:r>
              <a:rPr lang="ru-RU" dirty="0" smtClean="0"/>
              <a:t> ООШ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8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1" y="1268760"/>
            <a:ext cx="8124225" cy="47383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Начальная 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7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992888" cy="5616624"/>
          </a:xfrm>
        </p:spPr>
      </p:pic>
    </p:spTree>
    <p:extLst>
      <p:ext uri="{BB962C8B-B14F-4D97-AF65-F5344CB8AC3E}">
        <p14:creationId xmlns:p14="http://schemas.microsoft.com/office/powerpoint/2010/main" val="1940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2696"/>
            <a:ext cx="7848872" cy="5314404"/>
          </a:xfrm>
        </p:spPr>
      </p:pic>
    </p:spTree>
    <p:extLst>
      <p:ext uri="{BB962C8B-B14F-4D97-AF65-F5344CB8AC3E}">
        <p14:creationId xmlns:p14="http://schemas.microsoft.com/office/powerpoint/2010/main" val="32339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472608"/>
          </a:xfrm>
        </p:spPr>
      </p:pic>
    </p:spTree>
    <p:extLst>
      <p:ext uri="{BB962C8B-B14F-4D97-AF65-F5344CB8AC3E}">
        <p14:creationId xmlns:p14="http://schemas.microsoft.com/office/powerpoint/2010/main" val="4091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112568"/>
          </a:xfrm>
        </p:spPr>
      </p:pic>
    </p:spTree>
    <p:extLst>
      <p:ext uri="{BB962C8B-B14F-4D97-AF65-F5344CB8AC3E}">
        <p14:creationId xmlns:p14="http://schemas.microsoft.com/office/powerpoint/2010/main" val="6166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13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136904" cy="5602436"/>
          </a:xfrm>
        </p:spPr>
      </p:pic>
    </p:spTree>
    <p:extLst>
      <p:ext uri="{BB962C8B-B14F-4D97-AF65-F5344CB8AC3E}">
        <p14:creationId xmlns:p14="http://schemas.microsoft.com/office/powerpoint/2010/main" val="21254465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776864" cy="5462066"/>
          </a:xfrm>
        </p:spPr>
      </p:pic>
    </p:spTree>
    <p:extLst>
      <p:ext uri="{BB962C8B-B14F-4D97-AF65-F5344CB8AC3E}">
        <p14:creationId xmlns:p14="http://schemas.microsoft.com/office/powerpoint/2010/main" val="1721350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458420"/>
          </a:xfrm>
        </p:spPr>
      </p:pic>
    </p:spTree>
    <p:extLst>
      <p:ext uri="{BB962C8B-B14F-4D97-AF65-F5344CB8AC3E}">
        <p14:creationId xmlns:p14="http://schemas.microsoft.com/office/powerpoint/2010/main" val="4058571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8136904" cy="5314404"/>
          </a:xfrm>
        </p:spPr>
      </p:pic>
    </p:spTree>
    <p:extLst>
      <p:ext uri="{BB962C8B-B14F-4D97-AF65-F5344CB8AC3E}">
        <p14:creationId xmlns:p14="http://schemas.microsoft.com/office/powerpoint/2010/main" val="370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776864" cy="5462066"/>
          </a:xfrm>
        </p:spPr>
      </p:pic>
    </p:spTree>
    <p:extLst>
      <p:ext uri="{BB962C8B-B14F-4D97-AF65-F5344CB8AC3E}">
        <p14:creationId xmlns:p14="http://schemas.microsoft.com/office/powerpoint/2010/main" val="28035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692696"/>
            <a:ext cx="8038773" cy="5314404"/>
          </a:xfrm>
        </p:spPr>
      </p:pic>
    </p:spTree>
    <p:extLst>
      <p:ext uri="{BB962C8B-B14F-4D97-AF65-F5344CB8AC3E}">
        <p14:creationId xmlns:p14="http://schemas.microsoft.com/office/powerpoint/2010/main" val="30058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476672"/>
            <a:ext cx="8038773" cy="5530428"/>
          </a:xfrm>
        </p:spPr>
      </p:pic>
    </p:spTree>
    <p:extLst>
      <p:ext uri="{BB962C8B-B14F-4D97-AF65-F5344CB8AC3E}">
        <p14:creationId xmlns:p14="http://schemas.microsoft.com/office/powerpoint/2010/main" val="19301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776864" cy="5390058"/>
          </a:xfrm>
        </p:spPr>
      </p:pic>
    </p:spTree>
    <p:extLst>
      <p:ext uri="{BB962C8B-B14F-4D97-AF65-F5344CB8AC3E}">
        <p14:creationId xmlns:p14="http://schemas.microsoft.com/office/powerpoint/2010/main" val="15341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4664"/>
            <a:ext cx="7776864" cy="5602436"/>
          </a:xfrm>
        </p:spPr>
      </p:pic>
    </p:spTree>
    <p:extLst>
      <p:ext uri="{BB962C8B-B14F-4D97-AF65-F5344CB8AC3E}">
        <p14:creationId xmlns:p14="http://schemas.microsoft.com/office/powerpoint/2010/main" val="14836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92696"/>
            <a:ext cx="7481804" cy="5314404"/>
          </a:xfrm>
        </p:spPr>
      </p:pic>
    </p:spTree>
    <p:extLst>
      <p:ext uri="{BB962C8B-B14F-4D97-AF65-F5344CB8AC3E}">
        <p14:creationId xmlns:p14="http://schemas.microsoft.com/office/powerpoint/2010/main" val="3252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136904" cy="5534074"/>
          </a:xfrm>
        </p:spPr>
      </p:pic>
    </p:spTree>
    <p:extLst>
      <p:ext uri="{BB962C8B-B14F-4D97-AF65-F5344CB8AC3E}">
        <p14:creationId xmlns:p14="http://schemas.microsoft.com/office/powerpoint/2010/main" val="40396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7834816" cy="5760640"/>
          </a:xfrm>
        </p:spPr>
      </p:pic>
    </p:spTree>
    <p:extLst>
      <p:ext uri="{BB962C8B-B14F-4D97-AF65-F5344CB8AC3E}">
        <p14:creationId xmlns:p14="http://schemas.microsoft.com/office/powerpoint/2010/main" val="31003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4664"/>
            <a:ext cx="7992888" cy="6120680"/>
          </a:xfrm>
        </p:spPr>
      </p:pic>
    </p:spTree>
    <p:extLst>
      <p:ext uri="{BB962C8B-B14F-4D97-AF65-F5344CB8AC3E}">
        <p14:creationId xmlns:p14="http://schemas.microsoft.com/office/powerpoint/2010/main" val="2685013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48139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воинам 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8039537" cy="5544616"/>
          </a:xfrm>
        </p:spPr>
      </p:pic>
    </p:spTree>
    <p:extLst>
      <p:ext uri="{BB962C8B-B14F-4D97-AF65-F5344CB8AC3E}">
        <p14:creationId xmlns:p14="http://schemas.microsoft.com/office/powerpoint/2010/main" val="32172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4886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Строительство Храма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1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530428"/>
          </a:xfrm>
        </p:spPr>
      </p:pic>
    </p:spTree>
    <p:extLst>
      <p:ext uri="{BB962C8B-B14F-4D97-AF65-F5344CB8AC3E}">
        <p14:creationId xmlns:p14="http://schemas.microsoft.com/office/powerpoint/2010/main" val="17249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48139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площадки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8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13" y="620688"/>
            <a:ext cx="8038773" cy="5386412"/>
          </a:xfrm>
        </p:spPr>
      </p:pic>
    </p:spTree>
    <p:extLst>
      <p:ext uri="{BB962C8B-B14F-4D97-AF65-F5344CB8AC3E}">
        <p14:creationId xmlns:p14="http://schemas.microsoft.com/office/powerpoint/2010/main" val="4637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7992888" cy="5534015"/>
          </a:xfrm>
        </p:spPr>
      </p:pic>
    </p:spTree>
    <p:extLst>
      <p:ext uri="{BB962C8B-B14F-4D97-AF65-F5344CB8AC3E}">
        <p14:creationId xmlns:p14="http://schemas.microsoft.com/office/powerpoint/2010/main" val="722028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7992888" cy="5534015"/>
          </a:xfrm>
        </p:spPr>
      </p:pic>
    </p:spTree>
    <p:extLst>
      <p:ext uri="{BB962C8B-B14F-4D97-AF65-F5344CB8AC3E}">
        <p14:creationId xmlns:p14="http://schemas.microsoft.com/office/powerpoint/2010/main" val="271641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242594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5400" dirty="0" smtClean="0"/>
              <a:t>Спасибо </a:t>
            </a:r>
            <a:br>
              <a:rPr lang="ru-RU" sz="5400" dirty="0" smtClean="0"/>
            </a:br>
            <a:r>
              <a:rPr lang="ru-RU" sz="5400" dirty="0" smtClean="0"/>
              <a:t>              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0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632848" cy="5400600"/>
          </a:xfrm>
        </p:spPr>
      </p:pic>
    </p:spTree>
    <p:extLst>
      <p:ext uri="{BB962C8B-B14F-4D97-AF65-F5344CB8AC3E}">
        <p14:creationId xmlns:p14="http://schemas.microsoft.com/office/powerpoint/2010/main" val="36204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548680"/>
            <a:ext cx="8271549" cy="5760640"/>
          </a:xfrm>
        </p:spPr>
      </p:pic>
    </p:spTree>
    <p:extLst>
      <p:ext uri="{BB962C8B-B14F-4D97-AF65-F5344CB8AC3E}">
        <p14:creationId xmlns:p14="http://schemas.microsoft.com/office/powerpoint/2010/main" val="69257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832648"/>
          </a:xfrm>
        </p:spPr>
      </p:pic>
    </p:spTree>
    <p:extLst>
      <p:ext uri="{BB962C8B-B14F-4D97-AF65-F5344CB8AC3E}">
        <p14:creationId xmlns:p14="http://schemas.microsoft.com/office/powerpoint/2010/main" val="169145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386412"/>
          </a:xfrm>
        </p:spPr>
      </p:pic>
    </p:spTree>
    <p:extLst>
      <p:ext uri="{BB962C8B-B14F-4D97-AF65-F5344CB8AC3E}">
        <p14:creationId xmlns:p14="http://schemas.microsoft.com/office/powerpoint/2010/main" val="2893466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35</Words>
  <Application>Microsoft Office PowerPoint</Application>
  <PresentationFormat>Экран (4:3)</PresentationFormat>
  <Paragraphs>14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Lucida Sans Unicode</vt:lpstr>
      <vt:lpstr>Verdana</vt:lpstr>
      <vt:lpstr>Wingdings 2</vt:lpstr>
      <vt:lpstr>Wingdings 3</vt:lpstr>
      <vt:lpstr>Открытая</vt:lpstr>
      <vt:lpstr>Муниципальное образование Усть-Изесского сельсовета</vt:lpstr>
      <vt:lpstr>село Усть-Изес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объекты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Сельское хозяйство</vt:lpstr>
      <vt:lpstr>Презентация PowerPoint</vt:lpstr>
      <vt:lpstr>Презентация PowerPoint</vt:lpstr>
      <vt:lpstr>Новые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Фельдшерско-акушерский пункт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Детский сад «Рябинка»</vt:lpstr>
      <vt:lpstr>Презентация PowerPoint</vt:lpstr>
      <vt:lpstr>Презентация PowerPoint</vt:lpstr>
      <vt:lpstr>Презентация PowerPoint</vt:lpstr>
      <vt:lpstr>Усть-Изесская ООШ</vt:lpstr>
      <vt:lpstr>Начальная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Дом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воинам ВОВ</vt:lpstr>
      <vt:lpstr>Презентация PowerPoint</vt:lpstr>
      <vt:lpstr>Строительство Храма</vt:lpstr>
      <vt:lpstr>Презентация PowerPoint</vt:lpstr>
      <vt:lpstr>Детские площадки</vt:lpstr>
      <vt:lpstr>Презентация PowerPoint</vt:lpstr>
      <vt:lpstr>Презентация PowerPoint</vt:lpstr>
      <vt:lpstr>Презентация PowerPoint</vt:lpstr>
      <vt:lpstr>                  Спасибо               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Усть-Изесского сельсовета</dc:title>
  <dc:creator>вован</dc:creator>
  <cp:lastModifiedBy>Пользователь</cp:lastModifiedBy>
  <cp:revision>27</cp:revision>
  <dcterms:created xsi:type="dcterms:W3CDTF">2019-02-03T09:26:13Z</dcterms:created>
  <dcterms:modified xsi:type="dcterms:W3CDTF">2019-02-07T10:18:56Z</dcterms:modified>
</cp:coreProperties>
</file>